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134805086" r:id="rId2"/>
    <p:sldId id="213480508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C"/>
    <a:srgbClr val="CEC6C4"/>
    <a:srgbClr val="E5E1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125" d="100"/>
          <a:sy n="125" d="100"/>
        </p:scale>
        <p:origin x="798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66D19-DC81-4A77-92B8-456028AD9D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DE501-6BFE-40CE-B19E-176B5A9A8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016B2-525B-48D3-AEC3-B9D00106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B350-18F7-4C6E-9293-2A3CE817FC92}" type="datetimeFigureOut">
              <a:rPr lang="en-CA" smtClean="0"/>
              <a:t>2022-01-23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E598-EDEA-4D86-8F64-95FDF9DDE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FA5A3-EFF9-4FD7-8F93-F0537AF12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1CDA-8E42-4FB4-BA50-4C490E1FFF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5698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12C8C-FE52-454B-84F3-797693DD9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F90DE4-6A4B-4F30-9CD7-29B1EC1A0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BF33C-1444-4F95-8DD3-3D43F8B21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B350-18F7-4C6E-9293-2A3CE817FC92}" type="datetimeFigureOut">
              <a:rPr lang="en-CA" smtClean="0"/>
              <a:t>2022-01-23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CD5C7-27F7-45F7-BC15-030613FEE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1CDE4-E6E4-4FD5-8C37-1F9A84105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1CDA-8E42-4FB4-BA50-4C490E1FFF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54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A370D1-4645-4C01-BF52-0FDDF7C93B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5C7C4-A020-451E-B3C7-8999ACED7C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5066AE-AA0D-4C30-AD40-AF0E9CED6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B350-18F7-4C6E-9293-2A3CE817FC92}" type="datetimeFigureOut">
              <a:rPr lang="en-CA" smtClean="0"/>
              <a:t>2022-01-23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4EAA8-F445-408B-BCFF-71AB0D70F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45A9E-177A-4EC1-BAAD-CCB0CC12C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1CDA-8E42-4FB4-BA50-4C490E1FFF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0380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91DF4-7369-4DF4-A512-52304794B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8B6A0-0904-43EF-A9CD-FE683C8358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D334E-F43D-40A6-8776-391FF2F7C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B350-18F7-4C6E-9293-2A3CE817FC92}" type="datetimeFigureOut">
              <a:rPr lang="en-CA" smtClean="0"/>
              <a:t>2022-01-23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0C7A5-111F-4DC6-BD66-9E6B6DDB7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B6710-BD0B-44B3-AC63-0FBDADFD0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1CDA-8E42-4FB4-BA50-4C490E1FFF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7309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4790-F449-4CB8-A3E2-E380A4EFF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C46F85-48A7-4047-B062-17062B2863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36C6C-1D51-48BA-8A6F-4E8D715C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B350-18F7-4C6E-9293-2A3CE817FC92}" type="datetimeFigureOut">
              <a:rPr lang="en-CA" smtClean="0"/>
              <a:t>2022-01-23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31231-3A6A-4A92-BBFA-C173FCBF6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4FA9A-508E-4753-9E8A-07A17F710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1CDA-8E42-4FB4-BA50-4C490E1FFF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6741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893FB-30C5-4A46-B2C4-A90535EF7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30B3D-F160-4C6A-B188-24A01EAA9A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541D7-D423-45B6-883F-261FE37BC1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74970-9089-429A-8A15-522E5B4E6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B350-18F7-4C6E-9293-2A3CE817FC92}" type="datetimeFigureOut">
              <a:rPr lang="en-CA" smtClean="0"/>
              <a:t>2022-01-23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66CCF-01A3-414D-B4A1-2E4A0A3AB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EC015-977F-4A97-9D38-9FFA47157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1CDA-8E42-4FB4-BA50-4C490E1FFF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6270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BE0D7-6B63-4566-85F5-5EDEC44BF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185AA-D1D6-424B-8807-FAEB4D418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725E3-EE2B-4687-8536-20F1FDA090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983806-AEE9-46FE-B3A9-D65F85EBA9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1DA63D-1D17-453F-AF19-5370B7EF96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F886CC-89DD-4106-8C99-DEFCA704B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B350-18F7-4C6E-9293-2A3CE817FC92}" type="datetimeFigureOut">
              <a:rPr lang="en-CA" smtClean="0"/>
              <a:t>2022-01-23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D0E9A0-A6A9-443D-ADB1-72443DBEE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7592D-64AF-4020-8855-4BF246526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1CDA-8E42-4FB4-BA50-4C490E1FFF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060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BFC11-88FA-45B9-9F16-6EA9DA480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A5253C-A0B7-4482-83AD-C071F227D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B350-18F7-4C6E-9293-2A3CE817FC92}" type="datetimeFigureOut">
              <a:rPr lang="en-CA" smtClean="0"/>
              <a:t>2022-01-23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E9557D-24EA-4E2E-8FD8-87D242A09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310C2-F78A-4A12-AFCE-C7989B69A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1CDA-8E42-4FB4-BA50-4C490E1FFF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9163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536E11-9A91-4E6A-BFF8-2BAF37973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B350-18F7-4C6E-9293-2A3CE817FC92}" type="datetimeFigureOut">
              <a:rPr lang="en-CA" smtClean="0"/>
              <a:t>2022-01-23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EDBBB9-56A3-44B4-ABE7-CAC5C6693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9F8E5-7B1D-463C-AD0E-3EDB969F2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1CDA-8E42-4FB4-BA50-4C490E1FFF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5926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3D4F3-D56E-4F3C-A6A5-E4B60B4BD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D5285-8279-484E-B41C-EAF5E3224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D086B4-1BFD-47CD-B07C-16ABD879F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C8DE5-4B6B-4AA0-8FDD-EBD96BAD1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B350-18F7-4C6E-9293-2A3CE817FC92}" type="datetimeFigureOut">
              <a:rPr lang="en-CA" smtClean="0"/>
              <a:t>2022-01-23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EDFA8-C830-4570-83C0-AC87B3AAA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632A3-A628-42D6-9FCD-2D0CAB2E5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1CDA-8E42-4FB4-BA50-4C490E1FFF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8916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A570-1C25-44F1-930F-391BB6153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B1D6D7-8BB7-46CA-AE9B-F511263F6B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E858D-47BE-4C87-9DBB-9339DDAAE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6CA0B-6BA9-45AA-AD5B-867611543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7B350-18F7-4C6E-9293-2A3CE817FC92}" type="datetimeFigureOut">
              <a:rPr lang="en-CA" smtClean="0"/>
              <a:t>2022-01-23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7A480-AA41-416E-954F-871AF051D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11B04-57CF-4A2B-93BC-E44C85627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41CDA-8E42-4FB4-BA50-4C490E1FFF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4640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31E292-3D9B-4BD3-B6CD-F05E2EEF9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0F60B4-19A1-411D-ADA8-C8B6E1832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27F55-A84B-4F88-9B07-B235DEFB6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7B350-18F7-4C6E-9293-2A3CE817FC92}" type="datetimeFigureOut">
              <a:rPr lang="en-CA" smtClean="0"/>
              <a:t>2022-01-23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7D6AE-D5AA-4D9A-BED7-56DF557091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1A5E0-3707-4C46-95F6-B3C1AC2517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41CDA-8E42-4FB4-BA50-4C490E1FFF7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65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jpe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E4D79BF-C29D-4E08-88A9-2437EDCDEE1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07CCE2-C855-49DA-9C32-1ED8AF36C5E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CEC6C4"/>
            </a:solidFill>
            <a:ln>
              <a:noFill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852CD12C-58A3-43D7-9C8C-81BF155EF05C}"/>
                </a:ext>
              </a:extLst>
            </p:cNvPr>
            <p:cNvSpPr/>
            <p:nvPr/>
          </p:nvSpPr>
          <p:spPr>
            <a:xfrm>
              <a:off x="137161" y="139700"/>
              <a:ext cx="11916900" cy="6596380"/>
            </a:xfrm>
            <a:prstGeom prst="roundRect">
              <a:avLst>
                <a:gd name="adj" fmla="val 1449"/>
              </a:avLst>
            </a:prstGeom>
            <a:solidFill>
              <a:srgbClr val="E5E1E0"/>
            </a:solidFill>
            <a:ln w="63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26" name="Picture 2" descr="Harry Potter wallpapers💖 Part 2| I didn&amp;#39;t make these | Fandom">
              <a:extLst>
                <a:ext uri="{FF2B5EF4-FFF2-40B4-BE49-F238E27FC236}">
                  <a16:creationId xmlns:a16="http://schemas.microsoft.com/office/drawing/2014/main" id="{AED9A396-106B-445B-BD35-2EF65F2D29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88" t="27140" r="16863" b="22126"/>
            <a:stretch/>
          </p:blipFill>
          <p:spPr bwMode="auto">
            <a:xfrm>
              <a:off x="10600996" y="4755554"/>
              <a:ext cx="1327151" cy="1817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7660D0F-9B3F-43EE-9D8B-A090E6E011C9}"/>
                </a:ext>
              </a:extLst>
            </p:cNvPr>
            <p:cNvGrpSpPr/>
            <p:nvPr/>
          </p:nvGrpSpPr>
          <p:grpSpPr>
            <a:xfrm>
              <a:off x="329274" y="6152622"/>
              <a:ext cx="324197" cy="420224"/>
              <a:chOff x="526124" y="5664200"/>
              <a:chExt cx="324197" cy="420224"/>
            </a:xfrm>
          </p:grpSpPr>
          <p:pic>
            <p:nvPicPr>
              <p:cNvPr id="5" name="Picture 2" descr="Harry Potter wallpapers💖 Part 2| I didn&amp;#39;t make these | Fandom">
                <a:extLst>
                  <a:ext uri="{FF2B5EF4-FFF2-40B4-BE49-F238E27FC236}">
                    <a16:creationId xmlns:a16="http://schemas.microsoft.com/office/drawing/2014/main" id="{C4662070-506C-4195-B088-CA0CF1CA32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86" t="34258" r="51953" b="62053"/>
              <a:stretch/>
            </p:blipFill>
            <p:spPr bwMode="auto">
              <a:xfrm>
                <a:off x="539749" y="5664200"/>
                <a:ext cx="158751" cy="210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2" descr="Harry Potter wallpapers💖 Part 2| I didn&amp;#39;t make these | Fandom">
                <a:extLst>
                  <a:ext uri="{FF2B5EF4-FFF2-40B4-BE49-F238E27FC236}">
                    <a16:creationId xmlns:a16="http://schemas.microsoft.com/office/drawing/2014/main" id="{F756E647-F6CF-4DFC-AB3D-C350A1DA03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086" t="34258" r="51953" b="62053"/>
              <a:stretch/>
            </p:blipFill>
            <p:spPr bwMode="auto">
              <a:xfrm>
                <a:off x="691570" y="5874312"/>
                <a:ext cx="158751" cy="210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Harry Potter wallpapers💖 Part 2| I didn&amp;#39;t make these | Fandom">
                <a:extLst>
                  <a:ext uri="{FF2B5EF4-FFF2-40B4-BE49-F238E27FC236}">
                    <a16:creationId xmlns:a16="http://schemas.microsoft.com/office/drawing/2014/main" id="{FA48B1AD-7E65-41DD-A605-C0E6778AA3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971" t="37045" r="45086" b="60140"/>
              <a:stretch/>
            </p:blipFill>
            <p:spPr bwMode="auto">
              <a:xfrm>
                <a:off x="526124" y="5899191"/>
                <a:ext cx="158172" cy="1603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476806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507CCE2-C855-49DA-9C32-1ED8AF36C5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EC6C4"/>
          </a:solidFill>
          <a:ln>
            <a:noFill/>
          </a:ln>
          <a:effectLst>
            <a:outerShdw blurRad="381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52CD12C-58A3-43D7-9C8C-81BF155EF05C}"/>
              </a:ext>
            </a:extLst>
          </p:cNvPr>
          <p:cNvSpPr/>
          <p:nvPr/>
        </p:nvSpPr>
        <p:spPr>
          <a:xfrm>
            <a:off x="137161" y="139700"/>
            <a:ext cx="11916900" cy="6596380"/>
          </a:xfrm>
          <a:prstGeom prst="roundRect">
            <a:avLst>
              <a:gd name="adj" fmla="val 1449"/>
            </a:avLst>
          </a:prstGeom>
          <a:solidFill>
            <a:srgbClr val="E5E1E0"/>
          </a:solidFill>
          <a:ln w="63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arry Potter wallpapers💖 Part 2| I didn&amp;#39;t make these | Fandom">
            <a:extLst>
              <a:ext uri="{FF2B5EF4-FFF2-40B4-BE49-F238E27FC236}">
                <a16:creationId xmlns:a16="http://schemas.microsoft.com/office/drawing/2014/main" id="{AED9A396-106B-445B-BD35-2EF65F2D2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8" t="27140" r="16863" b="22126"/>
          <a:stretch/>
        </p:blipFill>
        <p:spPr bwMode="auto">
          <a:xfrm>
            <a:off x="10600996" y="4755554"/>
            <a:ext cx="1327151" cy="181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7660D0F-9B3F-43EE-9D8B-A090E6E011C9}"/>
              </a:ext>
            </a:extLst>
          </p:cNvPr>
          <p:cNvGrpSpPr/>
          <p:nvPr/>
        </p:nvGrpSpPr>
        <p:grpSpPr>
          <a:xfrm>
            <a:off x="329274" y="6152622"/>
            <a:ext cx="324197" cy="420224"/>
            <a:chOff x="526124" y="5664200"/>
            <a:chExt cx="324197" cy="420224"/>
          </a:xfrm>
        </p:grpSpPr>
        <p:pic>
          <p:nvPicPr>
            <p:cNvPr id="5" name="Picture 2" descr="Harry Potter wallpapers💖 Part 2| I didn&amp;#39;t make these | Fandom">
              <a:extLst>
                <a:ext uri="{FF2B5EF4-FFF2-40B4-BE49-F238E27FC236}">
                  <a16:creationId xmlns:a16="http://schemas.microsoft.com/office/drawing/2014/main" id="{C4662070-506C-4195-B088-CA0CF1CA32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86" t="34258" r="51953" b="62053"/>
            <a:stretch/>
          </p:blipFill>
          <p:spPr bwMode="auto">
            <a:xfrm>
              <a:off x="539749" y="5664200"/>
              <a:ext cx="158751" cy="210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arry Potter wallpapers💖 Part 2| I didn&amp;#39;t make these | Fandom">
              <a:extLst>
                <a:ext uri="{FF2B5EF4-FFF2-40B4-BE49-F238E27FC236}">
                  <a16:creationId xmlns:a16="http://schemas.microsoft.com/office/drawing/2014/main" id="{F756E647-F6CF-4DFC-AB3D-C350A1DA03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86" t="34258" r="51953" b="62053"/>
            <a:stretch/>
          </p:blipFill>
          <p:spPr bwMode="auto">
            <a:xfrm>
              <a:off x="691570" y="5874312"/>
              <a:ext cx="158751" cy="210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arry Potter wallpapers💖 Part 2| I didn&amp;#39;t make these | Fandom">
              <a:extLst>
                <a:ext uri="{FF2B5EF4-FFF2-40B4-BE49-F238E27FC236}">
                  <a16:creationId xmlns:a16="http://schemas.microsoft.com/office/drawing/2014/main" id="{FA48B1AD-7E65-41DD-A605-C0E6778AA3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971" t="37045" r="45086" b="60140"/>
            <a:stretch/>
          </p:blipFill>
          <p:spPr bwMode="auto">
            <a:xfrm>
              <a:off x="526124" y="5899191"/>
              <a:ext cx="158172" cy="160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 descr="A castle on a hill&#10;&#10;Description automatically generated with medium confidence">
            <a:extLst>
              <a:ext uri="{FF2B5EF4-FFF2-40B4-BE49-F238E27FC236}">
                <a16:creationId xmlns:a16="http://schemas.microsoft.com/office/drawing/2014/main" id="{0D3BB62E-E70E-4DAC-858E-32D25876B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406" y="2853201"/>
            <a:ext cx="1440000" cy="1080000"/>
          </a:xfrm>
          <a:prstGeom prst="roundRect">
            <a:avLst>
              <a:gd name="adj" fmla="val 7397"/>
            </a:avLst>
          </a:prstGeom>
          <a:ln w="57150">
            <a:gradFill>
              <a:gsLst>
                <a:gs pos="0">
                  <a:srgbClr val="3C3C3C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>
            <a:glow rad="63500">
              <a:srgbClr val="3C3C3C">
                <a:alpha val="40000"/>
              </a:srgbClr>
            </a:glow>
          </a:effectLst>
        </p:spPr>
      </p:pic>
      <p:pic>
        <p:nvPicPr>
          <p:cNvPr id="33" name="Picture 32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E9575FDE-9B47-4A26-A6CC-D8BA0C5C80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4883" y="2853201"/>
            <a:ext cx="1080000" cy="1080000"/>
          </a:xfrm>
          <a:prstGeom prst="ellipse">
            <a:avLst/>
          </a:prstGeom>
          <a:ln w="57150">
            <a:gradFill>
              <a:gsLst>
                <a:gs pos="0">
                  <a:srgbClr val="3C3C3C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>
            <a:glow rad="63500">
              <a:srgbClr val="3C3C3C">
                <a:alpha val="40000"/>
              </a:srgbClr>
            </a:glow>
          </a:effectLst>
        </p:spPr>
      </p:pic>
      <p:pic>
        <p:nvPicPr>
          <p:cNvPr id="37" name="Picture 36" descr="A picture containing person&#10;&#10;Description automatically generated">
            <a:extLst>
              <a:ext uri="{FF2B5EF4-FFF2-40B4-BE49-F238E27FC236}">
                <a16:creationId xmlns:a16="http://schemas.microsoft.com/office/drawing/2014/main" id="{627B0E67-81D2-482D-86C1-D52915DBB6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" t="3176" r="-851" b="35306"/>
          <a:stretch/>
        </p:blipFill>
        <p:spPr>
          <a:xfrm>
            <a:off x="1407185" y="2853201"/>
            <a:ext cx="1080000" cy="1080000"/>
          </a:xfrm>
          <a:prstGeom prst="ellipse">
            <a:avLst/>
          </a:prstGeom>
          <a:ln w="57150">
            <a:gradFill>
              <a:gsLst>
                <a:gs pos="0">
                  <a:srgbClr val="3C3C3C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>
            <a:glow rad="63500">
              <a:srgbClr val="3C3C3C">
                <a:alpha val="40000"/>
              </a:srgbClr>
            </a:glow>
          </a:effectLst>
        </p:spPr>
      </p:pic>
      <p:pic>
        <p:nvPicPr>
          <p:cNvPr id="35" name="Picture 34" descr="A child with long hair&#10;&#10;Description automatically generated with low confidence">
            <a:extLst>
              <a:ext uri="{FF2B5EF4-FFF2-40B4-BE49-F238E27FC236}">
                <a16:creationId xmlns:a16="http://schemas.microsoft.com/office/drawing/2014/main" id="{2A2A68FC-BB71-406B-9B0F-CAD6369B461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" t="1279" r="-885" b="13017"/>
          <a:stretch/>
        </p:blipFill>
        <p:spPr>
          <a:xfrm>
            <a:off x="1544346" y="2853201"/>
            <a:ext cx="1080000" cy="1080000"/>
          </a:xfrm>
          <a:prstGeom prst="ellipse">
            <a:avLst/>
          </a:prstGeom>
          <a:ln w="57150">
            <a:gradFill>
              <a:gsLst>
                <a:gs pos="0">
                  <a:srgbClr val="3C3C3C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>
            <a:glow rad="63500">
              <a:srgbClr val="3C3C3C">
                <a:alpha val="40000"/>
              </a:srgbClr>
            </a:glow>
          </a:effectLst>
        </p:spPr>
      </p:pic>
      <p:pic>
        <p:nvPicPr>
          <p:cNvPr id="41" name="Picture 40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3E847FE8-EE4A-4E3F-8A52-C5266D1AFC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" t="3228" r="-740" b="30105"/>
          <a:stretch/>
        </p:blipFill>
        <p:spPr>
          <a:xfrm>
            <a:off x="1712554" y="2853201"/>
            <a:ext cx="1080000" cy="1080000"/>
          </a:xfrm>
          <a:prstGeom prst="ellipse">
            <a:avLst/>
          </a:prstGeom>
          <a:ln w="57150">
            <a:gradFill>
              <a:gsLst>
                <a:gs pos="0">
                  <a:srgbClr val="3C3C3C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>
            <a:glow rad="63500">
              <a:srgbClr val="3C3C3C">
                <a:alpha val="40000"/>
              </a:srgbClr>
            </a:glow>
          </a:effectLst>
        </p:spPr>
      </p:pic>
      <p:pic>
        <p:nvPicPr>
          <p:cNvPr id="21" name="Picture 20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34F4EF3F-EBFE-41CC-A8E3-7185B93F2D3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2014" y="2853201"/>
            <a:ext cx="1080000" cy="1080000"/>
          </a:xfrm>
          <a:prstGeom prst="ellipse">
            <a:avLst/>
          </a:prstGeom>
          <a:ln w="57150">
            <a:gradFill>
              <a:gsLst>
                <a:gs pos="0">
                  <a:srgbClr val="3C3C3C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>
            <a:glow rad="63500">
              <a:srgbClr val="3C3C3C">
                <a:alpha val="40000"/>
              </a:srgbClr>
            </a:glow>
          </a:effectLst>
        </p:spPr>
      </p:pic>
      <p:pic>
        <p:nvPicPr>
          <p:cNvPr id="25" name="Picture 24" descr="A person with red hair&#10;&#10;Description automatically generated with low confidence">
            <a:extLst>
              <a:ext uri="{FF2B5EF4-FFF2-40B4-BE49-F238E27FC236}">
                <a16:creationId xmlns:a16="http://schemas.microsoft.com/office/drawing/2014/main" id="{955F19AE-A7EF-454B-9FC1-E88A9880E09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" t="2461" r="-1446" b="22521"/>
          <a:stretch/>
        </p:blipFill>
        <p:spPr>
          <a:xfrm>
            <a:off x="2035453" y="2853201"/>
            <a:ext cx="1080000" cy="1080000"/>
          </a:xfrm>
          <a:prstGeom prst="ellipse">
            <a:avLst/>
          </a:prstGeom>
          <a:ln w="57150">
            <a:gradFill>
              <a:gsLst>
                <a:gs pos="0">
                  <a:srgbClr val="3C3C3C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>
            <a:glow rad="63500">
              <a:srgbClr val="3C3C3C">
                <a:alpha val="40000"/>
              </a:srgbClr>
            </a:glow>
          </a:effectLst>
        </p:spPr>
      </p:pic>
      <p:pic>
        <p:nvPicPr>
          <p:cNvPr id="39" name="Picture 38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E15CBAC0-650D-4E62-B972-7A316B88BAB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" t="5445" r="-149" b="22321"/>
          <a:stretch/>
        </p:blipFill>
        <p:spPr>
          <a:xfrm>
            <a:off x="2153316" y="2853201"/>
            <a:ext cx="1080000" cy="1080000"/>
          </a:xfrm>
          <a:prstGeom prst="ellipse">
            <a:avLst/>
          </a:prstGeom>
          <a:ln w="57150">
            <a:gradFill>
              <a:gsLst>
                <a:gs pos="0">
                  <a:srgbClr val="3C3C3C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>
            <a:glow rad="63500">
              <a:srgbClr val="3C3C3C">
                <a:alpha val="40000"/>
              </a:srgbClr>
            </a:glow>
          </a:effectLst>
        </p:spPr>
      </p:pic>
      <p:pic>
        <p:nvPicPr>
          <p:cNvPr id="28" name="Picture 27" descr="A picture containing person, necktie, person, suit&#10;&#10;Description automatically generated">
            <a:extLst>
              <a:ext uri="{FF2B5EF4-FFF2-40B4-BE49-F238E27FC236}">
                <a16:creationId xmlns:a16="http://schemas.microsoft.com/office/drawing/2014/main" id="{9A7A1552-9B1F-4B69-A88B-13D72FA953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" t="3498" r="-980" b="21501"/>
          <a:stretch/>
        </p:blipFill>
        <p:spPr>
          <a:xfrm>
            <a:off x="2302776" y="2853201"/>
            <a:ext cx="1080000" cy="1080000"/>
          </a:xfrm>
          <a:prstGeom prst="ellipse">
            <a:avLst/>
          </a:prstGeom>
          <a:ln w="57150">
            <a:gradFill>
              <a:gsLst>
                <a:gs pos="0">
                  <a:srgbClr val="3C3C3C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>
            <a:glow rad="63500">
              <a:srgbClr val="3C3C3C">
                <a:alpha val="40000"/>
              </a:srgbClr>
            </a:glow>
          </a:effectLst>
        </p:spPr>
      </p:pic>
      <p:pic>
        <p:nvPicPr>
          <p:cNvPr id="43" name="Picture 42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05092E9E-24D1-4CED-9072-9B857469DBC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1" r="16611"/>
          <a:stretch/>
        </p:blipFill>
        <p:spPr>
          <a:xfrm>
            <a:off x="2494345" y="2853201"/>
            <a:ext cx="1080000" cy="1080000"/>
          </a:xfrm>
          <a:prstGeom prst="ellipse">
            <a:avLst/>
          </a:prstGeom>
          <a:ln w="57150">
            <a:gradFill>
              <a:gsLst>
                <a:gs pos="0">
                  <a:srgbClr val="3C3C3C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>
            <a:glow rad="63500">
              <a:srgbClr val="3C3C3C">
                <a:alpha val="40000"/>
              </a:srgbClr>
            </a:glow>
          </a:effectLst>
        </p:spPr>
      </p:pic>
      <p:pic>
        <p:nvPicPr>
          <p:cNvPr id="47" name="Picture 46" descr="A child in a suit&#10;&#10;Description automatically generated with low confidence">
            <a:extLst>
              <a:ext uri="{FF2B5EF4-FFF2-40B4-BE49-F238E27FC236}">
                <a16:creationId xmlns:a16="http://schemas.microsoft.com/office/drawing/2014/main" id="{C9DA948B-7FD4-4005-BE4E-96CAE0B9892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" t="1974" r="25" b="18026"/>
          <a:stretch/>
        </p:blipFill>
        <p:spPr>
          <a:xfrm>
            <a:off x="2655393" y="2853201"/>
            <a:ext cx="1080000" cy="1080000"/>
          </a:xfrm>
          <a:prstGeom prst="ellipse">
            <a:avLst/>
          </a:prstGeom>
          <a:ln w="57150">
            <a:gradFill>
              <a:gsLst>
                <a:gs pos="0">
                  <a:srgbClr val="3C3C3C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>
            <a:glow rad="63500">
              <a:srgbClr val="3C3C3C">
                <a:alpha val="40000"/>
              </a:srgbClr>
            </a:glow>
          </a:effectLst>
        </p:spPr>
      </p:pic>
      <p:pic>
        <p:nvPicPr>
          <p:cNvPr id="23" name="Picture 22" descr="A person wearing a hat&#10;&#10;Description automatically generated with medium confidence">
            <a:extLst>
              <a:ext uri="{FF2B5EF4-FFF2-40B4-BE49-F238E27FC236}">
                <a16:creationId xmlns:a16="http://schemas.microsoft.com/office/drawing/2014/main" id="{CE88E8CA-1615-4041-B7A0-AF9071A1A990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73823" y="2853201"/>
            <a:ext cx="1080000" cy="1080000"/>
          </a:xfrm>
          <a:prstGeom prst="ellipse">
            <a:avLst/>
          </a:prstGeom>
          <a:ln w="57150">
            <a:gradFill>
              <a:gsLst>
                <a:gs pos="0">
                  <a:srgbClr val="3C3C3C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>
            <a:glow rad="63500">
              <a:srgbClr val="3C3C3C">
                <a:alpha val="40000"/>
              </a:srgbClr>
            </a:glow>
          </a:effectLst>
        </p:spPr>
      </p:pic>
      <p:pic>
        <p:nvPicPr>
          <p:cNvPr id="49" name="Picture 48" descr="A close-up of a person&#10;&#10;Description automatically generated with medium confidence">
            <a:extLst>
              <a:ext uri="{FF2B5EF4-FFF2-40B4-BE49-F238E27FC236}">
                <a16:creationId xmlns:a16="http://schemas.microsoft.com/office/drawing/2014/main" id="{5DDB9480-B2FA-4791-9383-5477F49C989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3" b="4533"/>
          <a:stretch/>
        </p:blipFill>
        <p:spPr>
          <a:xfrm>
            <a:off x="2995390" y="2853201"/>
            <a:ext cx="1080000" cy="1080000"/>
          </a:xfrm>
          <a:prstGeom prst="ellipse">
            <a:avLst/>
          </a:prstGeom>
          <a:ln w="57150">
            <a:gradFill>
              <a:gsLst>
                <a:gs pos="0">
                  <a:srgbClr val="3C3C3C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>
            <a:glow rad="63500">
              <a:srgbClr val="3C3C3C">
                <a:alpha val="40000"/>
              </a:srgbClr>
            </a:glow>
          </a:effectLst>
        </p:spPr>
      </p:pic>
      <p:pic>
        <p:nvPicPr>
          <p:cNvPr id="45" name="Picture 44" descr="A person with curly hair&#10;&#10;Description automatically generated with low confidence">
            <a:extLst>
              <a:ext uri="{FF2B5EF4-FFF2-40B4-BE49-F238E27FC236}">
                <a16:creationId xmlns:a16="http://schemas.microsoft.com/office/drawing/2014/main" id="{07D17BCC-2671-4904-A75D-F06ECB55391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" t="1886" r="-990" b="18114"/>
          <a:stretch/>
        </p:blipFill>
        <p:spPr>
          <a:xfrm>
            <a:off x="3204669" y="2853201"/>
            <a:ext cx="1080000" cy="1080000"/>
          </a:xfrm>
          <a:prstGeom prst="ellipse">
            <a:avLst/>
          </a:prstGeom>
          <a:ln w="57150">
            <a:gradFill>
              <a:gsLst>
                <a:gs pos="0">
                  <a:srgbClr val="3C3C3C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>
            <a:glow rad="63500">
              <a:srgbClr val="3C3C3C">
                <a:alpha val="40000"/>
              </a:srgbClr>
            </a:glow>
          </a:effectLst>
        </p:spPr>
      </p:pic>
      <p:pic>
        <p:nvPicPr>
          <p:cNvPr id="30" name="Picture 29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9FB4E5C7-3A5D-4647-B70E-E2250B18547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2595" y="2853201"/>
            <a:ext cx="1080000" cy="1080000"/>
          </a:xfrm>
          <a:prstGeom prst="ellipse">
            <a:avLst/>
          </a:prstGeom>
          <a:ln w="57150">
            <a:gradFill>
              <a:gsLst>
                <a:gs pos="0">
                  <a:srgbClr val="3C3C3C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>
            <a:glow rad="63500">
              <a:srgbClr val="3C3C3C">
                <a:alpha val="40000"/>
              </a:srgbClr>
            </a:glow>
          </a:effectLst>
        </p:spPr>
      </p:pic>
      <p:pic>
        <p:nvPicPr>
          <p:cNvPr id="17" name="Picture 16" descr="A close up of a child&#10;&#10;Description automatically generated with medium confidence">
            <a:extLst>
              <a:ext uri="{FF2B5EF4-FFF2-40B4-BE49-F238E27FC236}">
                <a16:creationId xmlns:a16="http://schemas.microsoft.com/office/drawing/2014/main" id="{A2E1721D-5113-425A-AE53-0F6527FF746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7" b="6597"/>
          <a:stretch/>
        </p:blipFill>
        <p:spPr>
          <a:xfrm>
            <a:off x="3743375" y="2853201"/>
            <a:ext cx="1080000" cy="1080000"/>
          </a:xfrm>
          <a:prstGeom prst="ellipse">
            <a:avLst/>
          </a:prstGeom>
          <a:ln w="57150">
            <a:gradFill>
              <a:gsLst>
                <a:gs pos="0">
                  <a:srgbClr val="3C3C3C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>
            <a:glow rad="63500">
              <a:srgbClr val="3C3C3C">
                <a:alpha val="40000"/>
              </a:srgbClr>
            </a:glow>
          </a:effectLst>
        </p:spPr>
      </p:pic>
      <p:pic>
        <p:nvPicPr>
          <p:cNvPr id="19" name="Picture 18" descr="A person wearing a hat&#10;&#10;Description automatically generated">
            <a:extLst>
              <a:ext uri="{FF2B5EF4-FFF2-40B4-BE49-F238E27FC236}">
                <a16:creationId xmlns:a16="http://schemas.microsoft.com/office/drawing/2014/main" id="{4F12EAD9-E142-480E-9BF4-03CFF1D157D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4" b="3704"/>
          <a:stretch/>
        </p:blipFill>
        <p:spPr>
          <a:xfrm>
            <a:off x="3961805" y="2853201"/>
            <a:ext cx="1080000" cy="1080000"/>
          </a:xfrm>
          <a:prstGeom prst="ellipse">
            <a:avLst/>
          </a:prstGeom>
          <a:ln w="57150">
            <a:gradFill>
              <a:gsLst>
                <a:gs pos="0">
                  <a:srgbClr val="3C3C3C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>
            <a:glow rad="63500">
              <a:srgbClr val="3C3C3C">
                <a:alpha val="40000"/>
              </a:srgbClr>
            </a:glow>
          </a:effectLst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67C5685-4684-4C13-81CD-740CAAE54469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17" b="6417"/>
          <a:stretch/>
        </p:blipFill>
        <p:spPr>
          <a:xfrm>
            <a:off x="4098966" y="2853201"/>
            <a:ext cx="1080000" cy="1080000"/>
          </a:xfrm>
          <a:prstGeom prst="ellipse">
            <a:avLst/>
          </a:prstGeom>
          <a:ln w="57150">
            <a:gradFill>
              <a:gsLst>
                <a:gs pos="0">
                  <a:srgbClr val="3C3C3C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>
            <a:glow rad="63500">
              <a:srgbClr val="3C3C3C">
                <a:alpha val="40000"/>
              </a:srgbClr>
            </a:glow>
          </a:effectLst>
        </p:spPr>
      </p:pic>
      <p:pic>
        <p:nvPicPr>
          <p:cNvPr id="13" name="Picture 12" descr="A picture containing outdoor, sky, tree, building&#10;&#10;Description automatically generated">
            <a:extLst>
              <a:ext uri="{FF2B5EF4-FFF2-40B4-BE49-F238E27FC236}">
                <a16:creationId xmlns:a16="http://schemas.microsoft.com/office/drawing/2014/main" id="{00AB207C-9986-4686-8AF2-94004E9B5AD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683" y="2853201"/>
            <a:ext cx="1617978" cy="1080000"/>
          </a:xfrm>
          <a:prstGeom prst="roundRect">
            <a:avLst>
              <a:gd name="adj" fmla="val 6655"/>
            </a:avLst>
          </a:prstGeom>
          <a:ln w="57150">
            <a:gradFill>
              <a:gsLst>
                <a:gs pos="0">
                  <a:srgbClr val="3C3C3C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>
            <a:glow rad="63500">
              <a:srgbClr val="3C3C3C">
                <a:alpha val="40000"/>
              </a:srgbClr>
            </a:glow>
          </a:effectLst>
        </p:spPr>
      </p:pic>
      <p:pic>
        <p:nvPicPr>
          <p:cNvPr id="8" name="Picture 7" descr="A picture containing sky, outdoor, building, old&#10;&#10;Description automatically generated">
            <a:extLst>
              <a:ext uri="{FF2B5EF4-FFF2-40B4-BE49-F238E27FC236}">
                <a16:creationId xmlns:a16="http://schemas.microsoft.com/office/drawing/2014/main" id="{0C2C022B-ADE9-4B2A-A544-299D22B206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134" y="2853201"/>
            <a:ext cx="1460826" cy="1080000"/>
          </a:xfrm>
          <a:prstGeom prst="roundRect">
            <a:avLst>
              <a:gd name="adj" fmla="val 6655"/>
            </a:avLst>
          </a:prstGeom>
          <a:ln w="57150">
            <a:gradFill>
              <a:gsLst>
                <a:gs pos="0">
                  <a:srgbClr val="3C3C3C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>
            <a:glow rad="63500">
              <a:srgbClr val="3C3C3C">
                <a:alpha val="40000"/>
              </a:srgbClr>
            </a:glow>
          </a:effectLst>
        </p:spPr>
      </p:pic>
      <p:pic>
        <p:nvPicPr>
          <p:cNvPr id="6" name="Picture 5" descr="A picture containing tree, outdoor, house, building&#10;&#10;Description automatically generated">
            <a:extLst>
              <a:ext uri="{FF2B5EF4-FFF2-40B4-BE49-F238E27FC236}">
                <a16:creationId xmlns:a16="http://schemas.microsoft.com/office/drawing/2014/main" id="{1735FDD3-EE4D-4B0A-AF28-82F7BBE0764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315" y="2853201"/>
            <a:ext cx="848010" cy="1080000"/>
          </a:xfrm>
          <a:prstGeom prst="roundRect">
            <a:avLst>
              <a:gd name="adj" fmla="val 9111"/>
            </a:avLst>
          </a:prstGeom>
          <a:ln w="57150">
            <a:gradFill>
              <a:gsLst>
                <a:gs pos="0">
                  <a:srgbClr val="3C3C3C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</a:gradFill>
          </a:ln>
          <a:effectLst>
            <a:glow rad="63500">
              <a:srgbClr val="3C3C3C">
                <a:alpha val="40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496788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8</cp:revision>
  <dcterms:created xsi:type="dcterms:W3CDTF">2022-01-23T22:46:07Z</dcterms:created>
  <dcterms:modified xsi:type="dcterms:W3CDTF">2022-01-23T23:02:53Z</dcterms:modified>
</cp:coreProperties>
</file>